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56" r:id="rId5"/>
    <p:sldId id="323" r:id="rId6"/>
    <p:sldId id="326" r:id="rId7"/>
    <p:sldId id="325" r:id="rId8"/>
    <p:sldId id="327" r:id="rId9"/>
    <p:sldId id="328" r:id="rId10"/>
    <p:sldId id="32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3D3D0D-84EC-4501-B770-7376EA4E3E58}" v="20" dt="2021-01-29T09:38:21.6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Ngan V T" userId="2e7dd130-d492-47b2-9c30-14fe0e0286bb" providerId="ADAL" clId="{BC3D3D0D-84EC-4501-B770-7376EA4E3E58}"/>
    <pc:docChg chg="custSel addSld delSld modSld sldOrd">
      <pc:chgData name="Nguyen, Ngan V T" userId="2e7dd130-d492-47b2-9c30-14fe0e0286bb" providerId="ADAL" clId="{BC3D3D0D-84EC-4501-B770-7376EA4E3E58}" dt="2021-02-05T23:52:46.234" v="285" actId="20577"/>
      <pc:docMkLst>
        <pc:docMk/>
      </pc:docMkLst>
      <pc:sldChg chg="modSp mod">
        <pc:chgData name="Nguyen, Ngan V T" userId="2e7dd130-d492-47b2-9c30-14fe0e0286bb" providerId="ADAL" clId="{BC3D3D0D-84EC-4501-B770-7376EA4E3E58}" dt="2021-02-05T23:52:17.463" v="270" actId="20577"/>
        <pc:sldMkLst>
          <pc:docMk/>
          <pc:sldMk cId="2695607779" sldId="256"/>
        </pc:sldMkLst>
        <pc:spChg chg="mod">
          <ac:chgData name="Nguyen, Ngan V T" userId="2e7dd130-d492-47b2-9c30-14fe0e0286bb" providerId="ADAL" clId="{BC3D3D0D-84EC-4501-B770-7376EA4E3E58}" dt="2021-02-05T23:52:17.463" v="270" actId="20577"/>
          <ac:spMkLst>
            <pc:docMk/>
            <pc:sldMk cId="2695607779" sldId="256"/>
            <ac:spMk id="2" creationId="{71F44BF3-E008-4BF2-B500-4B40581164C8}"/>
          </ac:spMkLst>
        </pc:spChg>
      </pc:sldChg>
      <pc:sldChg chg="del">
        <pc:chgData name="Nguyen, Ngan V T" userId="2e7dd130-d492-47b2-9c30-14fe0e0286bb" providerId="ADAL" clId="{BC3D3D0D-84EC-4501-B770-7376EA4E3E58}" dt="2021-01-25T22:49:15.656" v="1" actId="47"/>
        <pc:sldMkLst>
          <pc:docMk/>
          <pc:sldMk cId="1490542777" sldId="257"/>
        </pc:sldMkLst>
      </pc:sldChg>
      <pc:sldChg chg="del">
        <pc:chgData name="Nguyen, Ngan V T" userId="2e7dd130-d492-47b2-9c30-14fe0e0286bb" providerId="ADAL" clId="{BC3D3D0D-84EC-4501-B770-7376EA4E3E58}" dt="2021-01-25T22:49:19.708" v="5" actId="47"/>
        <pc:sldMkLst>
          <pc:docMk/>
          <pc:sldMk cId="1367396924" sldId="261"/>
        </pc:sldMkLst>
      </pc:sldChg>
      <pc:sldChg chg="del">
        <pc:chgData name="Nguyen, Ngan V T" userId="2e7dd130-d492-47b2-9c30-14fe0e0286bb" providerId="ADAL" clId="{BC3D3D0D-84EC-4501-B770-7376EA4E3E58}" dt="2021-01-25T22:49:08.412" v="0" actId="47"/>
        <pc:sldMkLst>
          <pc:docMk/>
          <pc:sldMk cId="3076342119" sldId="317"/>
        </pc:sldMkLst>
      </pc:sldChg>
      <pc:sldChg chg="del">
        <pc:chgData name="Nguyen, Ngan V T" userId="2e7dd130-d492-47b2-9c30-14fe0e0286bb" providerId="ADAL" clId="{BC3D3D0D-84EC-4501-B770-7376EA4E3E58}" dt="2021-01-25T22:49:16.329" v="2" actId="47"/>
        <pc:sldMkLst>
          <pc:docMk/>
          <pc:sldMk cId="2933223524" sldId="321"/>
        </pc:sldMkLst>
      </pc:sldChg>
      <pc:sldChg chg="del">
        <pc:chgData name="Nguyen, Ngan V T" userId="2e7dd130-d492-47b2-9c30-14fe0e0286bb" providerId="ADAL" clId="{BC3D3D0D-84EC-4501-B770-7376EA4E3E58}" dt="2021-01-25T22:49:16.950" v="3" actId="47"/>
        <pc:sldMkLst>
          <pc:docMk/>
          <pc:sldMk cId="363452327" sldId="322"/>
        </pc:sldMkLst>
      </pc:sldChg>
      <pc:sldChg chg="delSp modSp mod">
        <pc:chgData name="Nguyen, Ngan V T" userId="2e7dd130-d492-47b2-9c30-14fe0e0286bb" providerId="ADAL" clId="{BC3D3D0D-84EC-4501-B770-7376EA4E3E58}" dt="2021-01-25T22:54:28.113" v="46" actId="1076"/>
        <pc:sldMkLst>
          <pc:docMk/>
          <pc:sldMk cId="348780803" sldId="323"/>
        </pc:sldMkLst>
        <pc:spChg chg="mod">
          <ac:chgData name="Nguyen, Ngan V T" userId="2e7dd130-d492-47b2-9c30-14fe0e0286bb" providerId="ADAL" clId="{BC3D3D0D-84EC-4501-B770-7376EA4E3E58}" dt="2021-01-25T22:54:25.385" v="45" actId="1076"/>
          <ac:spMkLst>
            <pc:docMk/>
            <pc:sldMk cId="348780803" sldId="323"/>
            <ac:spMk id="4" creationId="{5FA2E449-7BD7-4352-8091-1A28E9815F69}"/>
          </ac:spMkLst>
        </pc:spChg>
        <pc:spChg chg="del">
          <ac:chgData name="Nguyen, Ngan V T" userId="2e7dd130-d492-47b2-9c30-14fe0e0286bb" providerId="ADAL" clId="{BC3D3D0D-84EC-4501-B770-7376EA4E3E58}" dt="2021-01-25T22:49:41.006" v="9" actId="478"/>
          <ac:spMkLst>
            <pc:docMk/>
            <pc:sldMk cId="348780803" sldId="323"/>
            <ac:spMk id="5" creationId="{66E5247A-E514-42C5-9E27-819065E3F472}"/>
          </ac:spMkLst>
        </pc:spChg>
        <pc:spChg chg="mod">
          <ac:chgData name="Nguyen, Ngan V T" userId="2e7dd130-d492-47b2-9c30-14fe0e0286bb" providerId="ADAL" clId="{BC3D3D0D-84EC-4501-B770-7376EA4E3E58}" dt="2021-01-25T22:54:28.113" v="46" actId="1076"/>
          <ac:spMkLst>
            <pc:docMk/>
            <pc:sldMk cId="348780803" sldId="323"/>
            <ac:spMk id="8" creationId="{098EACEF-ED4B-4BAE-8C63-86716116B69C}"/>
          </ac:spMkLst>
        </pc:spChg>
      </pc:sldChg>
      <pc:sldChg chg="new del">
        <pc:chgData name="Nguyen, Ngan V T" userId="2e7dd130-d492-47b2-9c30-14fe0e0286bb" providerId="ADAL" clId="{BC3D3D0D-84EC-4501-B770-7376EA4E3E58}" dt="2021-01-25T22:59:43.590" v="100" actId="47"/>
        <pc:sldMkLst>
          <pc:docMk/>
          <pc:sldMk cId="533547069" sldId="324"/>
        </pc:sldMkLst>
      </pc:sldChg>
      <pc:sldChg chg="del">
        <pc:chgData name="Nguyen, Ngan V T" userId="2e7dd130-d492-47b2-9c30-14fe0e0286bb" providerId="ADAL" clId="{BC3D3D0D-84EC-4501-B770-7376EA4E3E58}" dt="2021-01-25T22:49:08.412" v="0" actId="47"/>
        <pc:sldMkLst>
          <pc:docMk/>
          <pc:sldMk cId="2865148006" sldId="324"/>
        </pc:sldMkLst>
      </pc:sldChg>
      <pc:sldChg chg="addSp delSp modSp add mod modAnim">
        <pc:chgData name="Nguyen, Ngan V T" userId="2e7dd130-d492-47b2-9c30-14fe0e0286bb" providerId="ADAL" clId="{BC3D3D0D-84EC-4501-B770-7376EA4E3E58}" dt="2021-01-25T22:57:52.724" v="98"/>
        <pc:sldMkLst>
          <pc:docMk/>
          <pc:sldMk cId="2730932706" sldId="325"/>
        </pc:sldMkLst>
        <pc:spChg chg="mod">
          <ac:chgData name="Nguyen, Ngan V T" userId="2e7dd130-d492-47b2-9c30-14fe0e0286bb" providerId="ADAL" clId="{BC3D3D0D-84EC-4501-B770-7376EA4E3E58}" dt="2021-01-25T22:51:59.988" v="35" actId="20577"/>
          <ac:spMkLst>
            <pc:docMk/>
            <pc:sldMk cId="2730932706" sldId="325"/>
            <ac:spMk id="4" creationId="{5FA2E449-7BD7-4352-8091-1A28E9815F69}"/>
          </ac:spMkLst>
        </pc:spChg>
        <pc:spChg chg="add mod">
          <ac:chgData name="Nguyen, Ngan V T" userId="2e7dd130-d492-47b2-9c30-14fe0e0286bb" providerId="ADAL" clId="{BC3D3D0D-84EC-4501-B770-7376EA4E3E58}" dt="2021-01-25T22:56:54.770" v="94" actId="14100"/>
          <ac:spMkLst>
            <pc:docMk/>
            <pc:sldMk cId="2730932706" sldId="325"/>
            <ac:spMk id="5" creationId="{F4AA6D7F-9E6E-41CC-A2E4-50D833013DA2}"/>
          </ac:spMkLst>
        </pc:spChg>
        <pc:spChg chg="del">
          <ac:chgData name="Nguyen, Ngan V T" userId="2e7dd130-d492-47b2-9c30-14fe0e0286bb" providerId="ADAL" clId="{BC3D3D0D-84EC-4501-B770-7376EA4E3E58}" dt="2021-01-25T22:51:37.796" v="15" actId="478"/>
          <ac:spMkLst>
            <pc:docMk/>
            <pc:sldMk cId="2730932706" sldId="325"/>
            <ac:spMk id="8" creationId="{098EACEF-ED4B-4BAE-8C63-86716116B69C}"/>
          </ac:spMkLst>
        </pc:spChg>
        <pc:spChg chg="add mod">
          <ac:chgData name="Nguyen, Ngan V T" userId="2e7dd130-d492-47b2-9c30-14fe0e0286bb" providerId="ADAL" clId="{BC3D3D0D-84EC-4501-B770-7376EA4E3E58}" dt="2021-01-25T22:55:21.144" v="85" actId="20577"/>
          <ac:spMkLst>
            <pc:docMk/>
            <pc:sldMk cId="2730932706" sldId="325"/>
            <ac:spMk id="9" creationId="{84AD3492-9F39-4FC7-956B-D93A8DC59324}"/>
          </ac:spMkLst>
        </pc:spChg>
        <pc:spChg chg="add mod">
          <ac:chgData name="Nguyen, Ngan V T" userId="2e7dd130-d492-47b2-9c30-14fe0e0286bb" providerId="ADAL" clId="{BC3D3D0D-84EC-4501-B770-7376EA4E3E58}" dt="2021-01-25T22:57:05.773" v="96" actId="1076"/>
          <ac:spMkLst>
            <pc:docMk/>
            <pc:sldMk cId="2730932706" sldId="325"/>
            <ac:spMk id="10" creationId="{2A22F393-1DAA-4F9E-95F0-C6F5C749A060}"/>
          </ac:spMkLst>
        </pc:spChg>
        <pc:spChg chg="add mod">
          <ac:chgData name="Nguyen, Ngan V T" userId="2e7dd130-d492-47b2-9c30-14fe0e0286bb" providerId="ADAL" clId="{BC3D3D0D-84EC-4501-B770-7376EA4E3E58}" dt="2021-01-25T22:57:44.476" v="97" actId="571"/>
          <ac:spMkLst>
            <pc:docMk/>
            <pc:sldMk cId="2730932706" sldId="325"/>
            <ac:spMk id="11" creationId="{62A692CC-CFF4-4DD0-9C42-CB51A97C6C5F}"/>
          </ac:spMkLst>
        </pc:spChg>
        <pc:picChg chg="add mod">
          <ac:chgData name="Nguyen, Ngan V T" userId="2e7dd130-d492-47b2-9c30-14fe0e0286bb" providerId="ADAL" clId="{BC3D3D0D-84EC-4501-B770-7376EA4E3E58}" dt="2021-01-25T22:52:03.904" v="36" actId="1076"/>
          <ac:picMkLst>
            <pc:docMk/>
            <pc:sldMk cId="2730932706" sldId="325"/>
            <ac:picMk id="2" creationId="{B0BA7A2D-5DD9-424C-BD82-864FF3614FF1}"/>
          </ac:picMkLst>
        </pc:picChg>
        <pc:picChg chg="del">
          <ac:chgData name="Nguyen, Ngan V T" userId="2e7dd130-d492-47b2-9c30-14fe0e0286bb" providerId="ADAL" clId="{BC3D3D0D-84EC-4501-B770-7376EA4E3E58}" dt="2021-01-25T22:51:39.187" v="16" actId="478"/>
          <ac:picMkLst>
            <pc:docMk/>
            <pc:sldMk cId="2730932706" sldId="325"/>
            <ac:picMk id="3" creationId="{58B9EB96-F4ED-4909-8AD2-928A5B0E3BC8}"/>
          </ac:picMkLst>
        </pc:picChg>
      </pc:sldChg>
      <pc:sldChg chg="del">
        <pc:chgData name="Nguyen, Ngan V T" userId="2e7dd130-d492-47b2-9c30-14fe0e0286bb" providerId="ADAL" clId="{BC3D3D0D-84EC-4501-B770-7376EA4E3E58}" dt="2021-01-25T22:49:17.757" v="4" actId="47"/>
        <pc:sldMkLst>
          <pc:docMk/>
          <pc:sldMk cId="3008460441" sldId="325"/>
        </pc:sldMkLst>
      </pc:sldChg>
      <pc:sldChg chg="addSp delSp modSp add mod ord">
        <pc:chgData name="Nguyen, Ngan V T" userId="2e7dd130-d492-47b2-9c30-14fe0e0286bb" providerId="ADAL" clId="{BC3D3D0D-84EC-4501-B770-7376EA4E3E58}" dt="2021-01-25T22:55:09.049" v="80" actId="20577"/>
        <pc:sldMkLst>
          <pc:docMk/>
          <pc:sldMk cId="2553166066" sldId="326"/>
        </pc:sldMkLst>
        <pc:spChg chg="add mod">
          <ac:chgData name="Nguyen, Ngan V T" userId="2e7dd130-d492-47b2-9c30-14fe0e0286bb" providerId="ADAL" clId="{BC3D3D0D-84EC-4501-B770-7376EA4E3E58}" dt="2021-01-25T22:55:09.049" v="80" actId="20577"/>
          <ac:spMkLst>
            <pc:docMk/>
            <pc:sldMk cId="2553166066" sldId="326"/>
            <ac:spMk id="7" creationId="{3D37D5AF-8667-4FBA-A063-939EAF218F79}"/>
          </ac:spMkLst>
        </pc:spChg>
        <pc:picChg chg="del">
          <ac:chgData name="Nguyen, Ngan V T" userId="2e7dd130-d492-47b2-9c30-14fe0e0286bb" providerId="ADAL" clId="{BC3D3D0D-84EC-4501-B770-7376EA4E3E58}" dt="2021-01-25T22:54:11.827" v="42" actId="478"/>
          <ac:picMkLst>
            <pc:docMk/>
            <pc:sldMk cId="2553166066" sldId="326"/>
            <ac:picMk id="2" creationId="{B0BA7A2D-5DD9-424C-BD82-864FF3614FF1}"/>
          </ac:picMkLst>
        </pc:picChg>
        <pc:picChg chg="add mod ord">
          <ac:chgData name="Nguyen, Ngan V T" userId="2e7dd130-d492-47b2-9c30-14fe0e0286bb" providerId="ADAL" clId="{BC3D3D0D-84EC-4501-B770-7376EA4E3E58}" dt="2021-01-25T22:54:10.327" v="41" actId="167"/>
          <ac:picMkLst>
            <pc:docMk/>
            <pc:sldMk cId="2553166066" sldId="326"/>
            <ac:picMk id="3" creationId="{FFC98CAC-380D-4167-B764-32DA349E0432}"/>
          </ac:picMkLst>
        </pc:picChg>
      </pc:sldChg>
      <pc:sldChg chg="addSp delSp modSp add mod delAnim">
        <pc:chgData name="Nguyen, Ngan V T" userId="2e7dd130-d492-47b2-9c30-14fe0e0286bb" providerId="ADAL" clId="{BC3D3D0D-84EC-4501-B770-7376EA4E3E58}" dt="2021-02-05T23:52:33.320" v="275" actId="20577"/>
        <pc:sldMkLst>
          <pc:docMk/>
          <pc:sldMk cId="4043001165" sldId="327"/>
        </pc:sldMkLst>
        <pc:spChg chg="mod">
          <ac:chgData name="Nguyen, Ngan V T" userId="2e7dd130-d492-47b2-9c30-14fe0e0286bb" providerId="ADAL" clId="{BC3D3D0D-84EC-4501-B770-7376EA4E3E58}" dt="2021-02-05T23:52:33.320" v="275" actId="20577"/>
          <ac:spMkLst>
            <pc:docMk/>
            <pc:sldMk cId="4043001165" sldId="327"/>
            <ac:spMk id="4" creationId="{5FA2E449-7BD7-4352-8091-1A28E9815F69}"/>
          </ac:spMkLst>
        </pc:spChg>
        <pc:spChg chg="del">
          <ac:chgData name="Nguyen, Ngan V T" userId="2e7dd130-d492-47b2-9c30-14fe0e0286bb" providerId="ADAL" clId="{BC3D3D0D-84EC-4501-B770-7376EA4E3E58}" dt="2021-01-25T22:59:48.462" v="104" actId="478"/>
          <ac:spMkLst>
            <pc:docMk/>
            <pc:sldMk cId="4043001165" sldId="327"/>
            <ac:spMk id="5" creationId="{F4AA6D7F-9E6E-41CC-A2E4-50D833013DA2}"/>
          </ac:spMkLst>
        </pc:spChg>
        <pc:spChg chg="del">
          <ac:chgData name="Nguyen, Ngan V T" userId="2e7dd130-d492-47b2-9c30-14fe0e0286bb" providerId="ADAL" clId="{BC3D3D0D-84EC-4501-B770-7376EA4E3E58}" dt="2021-01-25T23:00:09.093" v="111" actId="478"/>
          <ac:spMkLst>
            <pc:docMk/>
            <pc:sldMk cId="4043001165" sldId="327"/>
            <ac:spMk id="9" creationId="{84AD3492-9F39-4FC7-956B-D93A8DC59324}"/>
          </ac:spMkLst>
        </pc:spChg>
        <pc:spChg chg="del">
          <ac:chgData name="Nguyen, Ngan V T" userId="2e7dd130-d492-47b2-9c30-14fe0e0286bb" providerId="ADAL" clId="{BC3D3D0D-84EC-4501-B770-7376EA4E3E58}" dt="2021-01-25T22:59:48.462" v="104" actId="478"/>
          <ac:spMkLst>
            <pc:docMk/>
            <pc:sldMk cId="4043001165" sldId="327"/>
            <ac:spMk id="10" creationId="{2A22F393-1DAA-4F9E-95F0-C6F5C749A060}"/>
          </ac:spMkLst>
        </pc:spChg>
        <pc:spChg chg="del">
          <ac:chgData name="Nguyen, Ngan V T" userId="2e7dd130-d492-47b2-9c30-14fe0e0286bb" providerId="ADAL" clId="{BC3D3D0D-84EC-4501-B770-7376EA4E3E58}" dt="2021-01-25T22:59:48.462" v="104" actId="478"/>
          <ac:spMkLst>
            <pc:docMk/>
            <pc:sldMk cId="4043001165" sldId="327"/>
            <ac:spMk id="11" creationId="{62A692CC-CFF4-4DD0-9C42-CB51A97C6C5F}"/>
          </ac:spMkLst>
        </pc:spChg>
        <pc:picChg chg="del">
          <ac:chgData name="Nguyen, Ngan V T" userId="2e7dd130-d492-47b2-9c30-14fe0e0286bb" providerId="ADAL" clId="{BC3D3D0D-84EC-4501-B770-7376EA4E3E58}" dt="2021-01-25T22:59:45.531" v="101" actId="478"/>
          <ac:picMkLst>
            <pc:docMk/>
            <pc:sldMk cId="4043001165" sldId="327"/>
            <ac:picMk id="2" creationId="{B0BA7A2D-5DD9-424C-BD82-864FF3614FF1}"/>
          </ac:picMkLst>
        </pc:picChg>
        <pc:picChg chg="add del">
          <ac:chgData name="Nguyen, Ngan V T" userId="2e7dd130-d492-47b2-9c30-14fe0e0286bb" providerId="ADAL" clId="{BC3D3D0D-84EC-4501-B770-7376EA4E3E58}" dt="2021-01-25T22:59:46.586" v="103"/>
          <ac:picMkLst>
            <pc:docMk/>
            <pc:sldMk cId="4043001165" sldId="327"/>
            <ac:picMk id="3" creationId="{F2279117-1516-4FB9-89EC-9FB37BBE4DCC}"/>
          </ac:picMkLst>
        </pc:picChg>
        <pc:picChg chg="add mod ord">
          <ac:chgData name="Nguyen, Ngan V T" userId="2e7dd130-d492-47b2-9c30-14fe0e0286bb" providerId="ADAL" clId="{BC3D3D0D-84EC-4501-B770-7376EA4E3E58}" dt="2021-01-25T22:59:59.584" v="108" actId="167"/>
          <ac:picMkLst>
            <pc:docMk/>
            <pc:sldMk cId="4043001165" sldId="327"/>
            <ac:picMk id="7" creationId="{E1440181-5377-4581-A419-9ED45B3CC0B7}"/>
          </ac:picMkLst>
        </pc:picChg>
      </pc:sldChg>
      <pc:sldChg chg="addSp delSp modSp add mod">
        <pc:chgData name="Nguyen, Ngan V T" userId="2e7dd130-d492-47b2-9c30-14fe0e0286bb" providerId="ADAL" clId="{BC3D3D0D-84EC-4501-B770-7376EA4E3E58}" dt="2021-02-05T23:52:39.777" v="280" actId="20577"/>
        <pc:sldMkLst>
          <pc:docMk/>
          <pc:sldMk cId="2727296695" sldId="328"/>
        </pc:sldMkLst>
        <pc:spChg chg="mod">
          <ac:chgData name="Nguyen, Ngan V T" userId="2e7dd130-d492-47b2-9c30-14fe0e0286bb" providerId="ADAL" clId="{BC3D3D0D-84EC-4501-B770-7376EA4E3E58}" dt="2021-02-05T23:52:39.777" v="280" actId="20577"/>
          <ac:spMkLst>
            <pc:docMk/>
            <pc:sldMk cId="2727296695" sldId="328"/>
            <ac:spMk id="4" creationId="{5FA2E449-7BD7-4352-8091-1A28E9815F69}"/>
          </ac:spMkLst>
        </pc:spChg>
        <pc:picChg chg="add del mod ord">
          <ac:chgData name="Nguyen, Ngan V T" userId="2e7dd130-d492-47b2-9c30-14fe0e0286bb" providerId="ADAL" clId="{BC3D3D0D-84EC-4501-B770-7376EA4E3E58}" dt="2021-01-29T09:38:26.905" v="262" actId="478"/>
          <ac:picMkLst>
            <pc:docMk/>
            <pc:sldMk cId="2727296695" sldId="328"/>
            <ac:picMk id="2" creationId="{C1E24273-1722-4B57-AD0A-223D6F7A1E40}"/>
          </ac:picMkLst>
        </pc:picChg>
        <pc:picChg chg="add mod ord modCrop">
          <ac:chgData name="Nguyen, Ngan V T" userId="2e7dd130-d492-47b2-9c30-14fe0e0286bb" providerId="ADAL" clId="{BC3D3D0D-84EC-4501-B770-7376EA4E3E58}" dt="2021-01-29T09:38:25.398" v="261" actId="167"/>
          <ac:picMkLst>
            <pc:docMk/>
            <pc:sldMk cId="2727296695" sldId="328"/>
            <ac:picMk id="3" creationId="{3899227C-2139-4ABE-85CA-EA10B0B50EE8}"/>
          </ac:picMkLst>
        </pc:picChg>
        <pc:picChg chg="del mod">
          <ac:chgData name="Nguyen, Ngan V T" userId="2e7dd130-d492-47b2-9c30-14fe0e0286bb" providerId="ADAL" clId="{BC3D3D0D-84EC-4501-B770-7376EA4E3E58}" dt="2021-01-29T09:35:48.430" v="114" actId="478"/>
          <ac:picMkLst>
            <pc:docMk/>
            <pc:sldMk cId="2727296695" sldId="328"/>
            <ac:picMk id="7" creationId="{E1440181-5377-4581-A419-9ED45B3CC0B7}"/>
          </ac:picMkLst>
        </pc:picChg>
      </pc:sldChg>
      <pc:sldChg chg="delSp modSp add mod">
        <pc:chgData name="Nguyen, Ngan V T" userId="2e7dd130-d492-47b2-9c30-14fe0e0286bb" providerId="ADAL" clId="{BC3D3D0D-84EC-4501-B770-7376EA4E3E58}" dt="2021-02-05T23:52:46.234" v="285" actId="20577"/>
        <pc:sldMkLst>
          <pc:docMk/>
          <pc:sldMk cId="3576029946" sldId="329"/>
        </pc:sldMkLst>
        <pc:spChg chg="mod">
          <ac:chgData name="Nguyen, Ngan V T" userId="2e7dd130-d492-47b2-9c30-14fe0e0286bb" providerId="ADAL" clId="{BC3D3D0D-84EC-4501-B770-7376EA4E3E58}" dt="2021-02-05T23:52:46.234" v="285" actId="20577"/>
          <ac:spMkLst>
            <pc:docMk/>
            <pc:sldMk cId="3576029946" sldId="329"/>
            <ac:spMk id="4" creationId="{5FA2E449-7BD7-4352-8091-1A28E9815F69}"/>
          </ac:spMkLst>
        </pc:spChg>
        <pc:picChg chg="del">
          <ac:chgData name="Nguyen, Ngan V T" userId="2e7dd130-d492-47b2-9c30-14fe0e0286bb" providerId="ADAL" clId="{BC3D3D0D-84EC-4501-B770-7376EA4E3E58}" dt="2021-01-29T09:38:29.758" v="263" actId="478"/>
          <ac:picMkLst>
            <pc:docMk/>
            <pc:sldMk cId="3576029946" sldId="329"/>
            <ac:picMk id="3" creationId="{3899227C-2139-4ABE-85CA-EA10B0B50EE8}"/>
          </ac:picMkLst>
        </pc:picChg>
      </pc:sldChg>
    </pc:docChg>
  </pc:docChgLst>
</pc:chgInfo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3A0BEC-B896-4296-8484-B1DB12A41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2" t="476" b="1905"/>
          <a:stretch/>
        </p:blipFill>
        <p:spPr>
          <a:xfrm>
            <a:off x="-3363687" y="0"/>
            <a:ext cx="8752306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Dynet3D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50941" y="3602038"/>
            <a:ext cx="4194445" cy="1655762"/>
          </a:xfrm>
        </p:spPr>
        <p:txBody>
          <a:bodyPr/>
          <a:lstStyle/>
          <a:p>
            <a:r>
              <a:rPr lang="en-US"/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2/5/2021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58B9EB96-F4ED-4909-8AD2-928A5B0E3B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64" y="1322232"/>
            <a:ext cx="10933471" cy="553576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139"/>
            <a:ext cx="10515600" cy="1325563"/>
          </a:xfrm>
        </p:spPr>
        <p:txBody>
          <a:bodyPr/>
          <a:lstStyle/>
          <a:p>
            <a:r>
              <a:rPr lang="en-US"/>
              <a:t>Job 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98EACEF-ED4B-4BAE-8C63-86716116B69C}"/>
              </a:ext>
            </a:extLst>
          </p:cNvPr>
          <p:cNvSpPr/>
          <p:nvPr/>
        </p:nvSpPr>
        <p:spPr>
          <a:xfrm>
            <a:off x="9625781" y="956246"/>
            <a:ext cx="22930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/>
              <a:t>Add Job to network</a:t>
            </a:r>
            <a:endParaRPr lang="en-US" sz="1400" b="1"/>
          </a:p>
        </p:txBody>
      </p:sp>
    </p:spTree>
    <p:extLst>
      <p:ext uri="{BB962C8B-B14F-4D97-AF65-F5344CB8AC3E}">
        <p14:creationId xmlns:p14="http://schemas.microsoft.com/office/powerpoint/2010/main" val="348780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C98CAC-380D-4167-B764-32DA349E0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7557"/>
            <a:ext cx="12192000" cy="410224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/>
              <a:t>Job Net – Time slices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3D37D5AF-8667-4FBA-A063-939EAF218F79}"/>
              </a:ext>
            </a:extLst>
          </p:cNvPr>
          <p:cNvSpPr/>
          <p:nvPr/>
        </p:nvSpPr>
        <p:spPr>
          <a:xfrm>
            <a:off x="9625781" y="956246"/>
            <a:ext cx="22930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Independent forces</a:t>
            </a:r>
          </a:p>
        </p:txBody>
      </p:sp>
    </p:spTree>
    <p:extLst>
      <p:ext uri="{BB962C8B-B14F-4D97-AF65-F5344CB8AC3E}">
        <p14:creationId xmlns:p14="http://schemas.microsoft.com/office/powerpoint/2010/main" val="2553166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/>
              <a:t>Job Net – Time slices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0BA7A2D-5DD9-424C-BD82-864FF3614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7558"/>
            <a:ext cx="12192000" cy="410238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AD3492-9F39-4FC7-956B-D93A8DC59324}"/>
              </a:ext>
            </a:extLst>
          </p:cNvPr>
          <p:cNvSpPr/>
          <p:nvPr/>
        </p:nvSpPr>
        <p:spPr>
          <a:xfrm>
            <a:off x="9625781" y="956246"/>
            <a:ext cx="22930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Dependent forces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4AA6D7F-9E6E-41CC-A2E4-50D833013DA2}"/>
              </a:ext>
            </a:extLst>
          </p:cNvPr>
          <p:cNvSpPr/>
          <p:nvPr/>
        </p:nvSpPr>
        <p:spPr>
          <a:xfrm rot="20032098">
            <a:off x="2597154" y="2972230"/>
            <a:ext cx="483836" cy="27731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A22F393-1DAA-4F9E-95F0-C6F5C749A060}"/>
              </a:ext>
            </a:extLst>
          </p:cNvPr>
          <p:cNvSpPr/>
          <p:nvPr/>
        </p:nvSpPr>
        <p:spPr>
          <a:xfrm rot="20032098">
            <a:off x="10561284" y="2793086"/>
            <a:ext cx="483836" cy="27731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2A692CC-CFF4-4DD0-9C42-CB51A97C6C5F}"/>
              </a:ext>
            </a:extLst>
          </p:cNvPr>
          <p:cNvSpPr/>
          <p:nvPr/>
        </p:nvSpPr>
        <p:spPr>
          <a:xfrm rot="20032098">
            <a:off x="6579219" y="2864076"/>
            <a:ext cx="483836" cy="27731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932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1440181-5377-4581-A419-9ED45B3CC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1352"/>
            <a:ext cx="10515600" cy="553664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Dynet3D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001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99227C-2139-4ABE-85CA-EA10B0B50E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998" b="6382"/>
          <a:stretch/>
        </p:blipFill>
        <p:spPr>
          <a:xfrm>
            <a:off x="516836" y="1326532"/>
            <a:ext cx="11178634" cy="553146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Dynet3D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7296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E24273-1722-4B57-AD0A-223D6F7A1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242" y="1326532"/>
            <a:ext cx="10746658" cy="553146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Dynet3D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60299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a6e42570-7845-4378-8e20-72d8f65608c5"/>
    <ds:schemaRef ds:uri="http://schemas.microsoft.com/office/2006/documentManagement/types"/>
    <ds:schemaRef ds:uri="http://purl.org/dc/terms/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89b357b8-24de-4efd-83d6-488c2953c3ca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27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Dynet3D</vt:lpstr>
      <vt:lpstr>Job Net</vt:lpstr>
      <vt:lpstr>Job Net – Time slices</vt:lpstr>
      <vt:lpstr>Job Net – Time slices</vt:lpstr>
      <vt:lpstr>Dynet3D</vt:lpstr>
      <vt:lpstr>Dynet3D</vt:lpstr>
      <vt:lpstr>Dynet3D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2</cp:revision>
  <dcterms:created xsi:type="dcterms:W3CDTF">2020-10-27T11:24:13Z</dcterms:created>
  <dcterms:modified xsi:type="dcterms:W3CDTF">2021-02-05T23:52:48Z</dcterms:modified>
</cp:coreProperties>
</file>

<file path=docProps/thumbnail.jpeg>
</file>